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gs/tag38.xml" ContentType="application/vnd.openxmlformats-officedocument.presentationml.tag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tags/tag41.xml" ContentType="application/vnd.openxmlformats-officedocument.presentationml.tags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5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heme/theme15.xml" ContentType="application/vnd.openxmlformats-officedocument.theme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ags/tag29.xml" ContentType="application/vnd.openxmlformats-officedocument.presentationml.tags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slideMasters/slideMaster13.xml" ContentType="application/vnd.openxmlformats-officedocument.presentationml.slideMaster+xml"/>
  <Override PartName="/ppt/slides/slide138.xml" ContentType="application/vnd.openxmlformats-officedocument.presentationml.slide+xml"/>
  <Override PartName="/ppt/tags/tag43.xml" ContentType="application/vnd.openxmlformats-officedocument.presentationml.tags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ags/tag7.xml" ContentType="application/vnd.openxmlformats-officedocument.presentationml.tags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ags/tag59.xml" ContentType="application/vnd.openxmlformats-officedocument.presentationml.tags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ags/tag26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ags/tag56.xml" ContentType="application/vnd.openxmlformats-officedocument.presentationml.tags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ags/tag45.xml" ContentType="application/vnd.openxmlformats-officedocument.presentationml.tags+xml"/>
  <Override PartName="/ppt/slides/slide129.xml" ContentType="application/vnd.openxmlformats-officedocument.presentationml.slide+xml"/>
  <Override PartName="/ppt/theme/theme14.xml" ContentType="application/vnd.openxmlformats-officedocument.theme+xml"/>
  <Override PartName="/ppt/tags/tag34.xml" ContentType="application/vnd.openxmlformats-officedocument.presentationml.tags+xml"/>
  <Override PartName="/ppt/slides/slide118.xml" ContentType="application/vnd.openxmlformats-officedocument.presentationml.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ags/tag9.xml" ContentType="application/vnd.openxmlformats-officedocument.presentationml.tags+xml"/>
  <Override PartName="/ppt/slideLayouts/slideLayout158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ags/tag39.xml" ContentType="application/vnd.openxmlformats-officedocument.presentationml.tags+xml"/>
  <Override PartName="/ppt/slideLayouts/slideLayout161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tags/tag64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ags/tag53.xml" ContentType="application/vnd.openxmlformats-officedocument.presentationml.tags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Layouts/slideLayout99.xml" ContentType="application/vnd.openxmlformats-officedocument.presentationml.slideLayout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ags/tag58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ags/tag36.xml" ContentType="application/vnd.openxmlformats-officedocument.presentationml.tags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tags/tag50.xml" ContentType="application/vnd.openxmlformats-officedocument.presentationml.tags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ags/tag19.xml" ContentType="application/vnd.openxmlformats-officedocument.presentationml.tags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ags/tag55.xml" ContentType="application/vnd.openxmlformats-officedocument.presentationml.tags+xml"/>
  <Override PartName="/ppt/slides/slide139.xml" ContentType="application/vnd.openxmlformats-officedocument.presentationml.slide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heme/theme13.xml" ContentType="application/vnd.openxmlformats-officedocument.them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ags/tag11.xml" ContentType="application/vnd.openxmlformats-officedocument.presentationml.tag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tags/tag49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5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843" r:id="rId4"/>
    <p:sldMasterId id="2147484090" r:id="rId5"/>
    <p:sldMasterId id="2147484281" r:id="rId6"/>
    <p:sldMasterId id="2147484293" r:id="rId7"/>
    <p:sldMasterId id="2147484305" r:id="rId8"/>
    <p:sldMasterId id="2147484317" r:id="rId9"/>
    <p:sldMasterId id="2147484329" r:id="rId10"/>
    <p:sldMasterId id="2147484341" r:id="rId11"/>
    <p:sldMasterId id="2147484353" r:id="rId12"/>
    <p:sldMasterId id="2147484377" r:id="rId13"/>
    <p:sldMasterId id="2147484389" r:id="rId14"/>
    <p:sldMasterId id="2147484401" r:id="rId15"/>
  </p:sldMasterIdLst>
  <p:notesMasterIdLst>
    <p:notesMasterId r:id="rId158"/>
  </p:notesMasterIdLst>
  <p:sldIdLst>
    <p:sldId id="589" r:id="rId16"/>
    <p:sldId id="568" r:id="rId17"/>
    <p:sldId id="569" r:id="rId18"/>
    <p:sldId id="570" r:id="rId19"/>
    <p:sldId id="571" r:id="rId20"/>
    <p:sldId id="572" r:id="rId21"/>
    <p:sldId id="573" r:id="rId22"/>
    <p:sldId id="574" r:id="rId23"/>
    <p:sldId id="400" r:id="rId24"/>
    <p:sldId id="309" r:id="rId25"/>
    <p:sldId id="401" r:id="rId26"/>
    <p:sldId id="402" r:id="rId27"/>
    <p:sldId id="749" r:id="rId28"/>
    <p:sldId id="737" r:id="rId29"/>
    <p:sldId id="750" r:id="rId30"/>
    <p:sldId id="739" r:id="rId31"/>
    <p:sldId id="740" r:id="rId32"/>
    <p:sldId id="590" r:id="rId33"/>
    <p:sldId id="733" r:id="rId34"/>
    <p:sldId id="591" r:id="rId35"/>
    <p:sldId id="592" r:id="rId36"/>
    <p:sldId id="593" r:id="rId37"/>
    <p:sldId id="594" r:id="rId38"/>
    <p:sldId id="595" r:id="rId39"/>
    <p:sldId id="596" r:id="rId40"/>
    <p:sldId id="597" r:id="rId41"/>
    <p:sldId id="598" r:id="rId42"/>
    <p:sldId id="599" r:id="rId43"/>
    <p:sldId id="600" r:id="rId44"/>
    <p:sldId id="689" r:id="rId45"/>
    <p:sldId id="690" r:id="rId46"/>
    <p:sldId id="691" r:id="rId47"/>
    <p:sldId id="615" r:id="rId48"/>
    <p:sldId id="643" r:id="rId49"/>
    <p:sldId id="677" r:id="rId50"/>
    <p:sldId id="645" r:id="rId51"/>
    <p:sldId id="646" r:id="rId52"/>
    <p:sldId id="678" r:id="rId53"/>
    <p:sldId id="649" r:id="rId54"/>
    <p:sldId id="648" r:id="rId55"/>
    <p:sldId id="650" r:id="rId56"/>
    <p:sldId id="654" r:id="rId57"/>
    <p:sldId id="652" r:id="rId58"/>
    <p:sldId id="659" r:id="rId59"/>
    <p:sldId id="607" r:id="rId60"/>
    <p:sldId id="679" r:id="rId61"/>
    <p:sldId id="680" r:id="rId62"/>
    <p:sldId id="655" r:id="rId63"/>
    <p:sldId id="653" r:id="rId64"/>
    <p:sldId id="681" r:id="rId65"/>
    <p:sldId id="609" r:id="rId66"/>
    <p:sldId id="647" r:id="rId67"/>
    <p:sldId id="656" r:id="rId68"/>
    <p:sldId id="660" r:id="rId69"/>
    <p:sldId id="661" r:id="rId70"/>
    <p:sldId id="662" r:id="rId71"/>
    <p:sldId id="663" r:id="rId72"/>
    <p:sldId id="664" r:id="rId73"/>
    <p:sldId id="665" r:id="rId74"/>
    <p:sldId id="666" r:id="rId75"/>
    <p:sldId id="669" r:id="rId76"/>
    <p:sldId id="670" r:id="rId77"/>
    <p:sldId id="671" r:id="rId78"/>
    <p:sldId id="672" r:id="rId79"/>
    <p:sldId id="674" r:id="rId80"/>
    <p:sldId id="612" r:id="rId81"/>
    <p:sldId id="613" r:id="rId82"/>
    <p:sldId id="616" r:id="rId83"/>
    <p:sldId id="617" r:id="rId84"/>
    <p:sldId id="618" r:id="rId85"/>
    <p:sldId id="619" r:id="rId86"/>
    <p:sldId id="620" r:id="rId87"/>
    <p:sldId id="621" r:id="rId88"/>
    <p:sldId id="622" r:id="rId89"/>
    <p:sldId id="623" r:id="rId90"/>
    <p:sldId id="624" r:id="rId91"/>
    <p:sldId id="625" r:id="rId92"/>
    <p:sldId id="626" r:id="rId93"/>
    <p:sldId id="627" r:id="rId94"/>
    <p:sldId id="682" r:id="rId95"/>
    <p:sldId id="683" r:id="rId96"/>
    <p:sldId id="684" r:id="rId97"/>
    <p:sldId id="411" r:id="rId98"/>
    <p:sldId id="412" r:id="rId99"/>
    <p:sldId id="697" r:id="rId100"/>
    <p:sldId id="698" r:id="rId101"/>
    <p:sldId id="699" r:id="rId102"/>
    <p:sldId id="700" r:id="rId103"/>
    <p:sldId id="701" r:id="rId104"/>
    <p:sldId id="702" r:id="rId105"/>
    <p:sldId id="703" r:id="rId106"/>
    <p:sldId id="704" r:id="rId107"/>
    <p:sldId id="705" r:id="rId108"/>
    <p:sldId id="706" r:id="rId109"/>
    <p:sldId id="707" r:id="rId110"/>
    <p:sldId id="751" r:id="rId111"/>
    <p:sldId id="709" r:id="rId112"/>
    <p:sldId id="741" r:id="rId113"/>
    <p:sldId id="711" r:id="rId114"/>
    <p:sldId id="712" r:id="rId115"/>
    <p:sldId id="713" r:id="rId116"/>
    <p:sldId id="714" r:id="rId117"/>
    <p:sldId id="715" r:id="rId118"/>
    <p:sldId id="716" r:id="rId119"/>
    <p:sldId id="717" r:id="rId120"/>
    <p:sldId id="718" r:id="rId121"/>
    <p:sldId id="719" r:id="rId122"/>
    <p:sldId id="720" r:id="rId123"/>
    <p:sldId id="721" r:id="rId124"/>
    <p:sldId id="722" r:id="rId125"/>
    <p:sldId id="723" r:id="rId126"/>
    <p:sldId id="724" r:id="rId127"/>
    <p:sldId id="725" r:id="rId128"/>
    <p:sldId id="726" r:id="rId129"/>
    <p:sldId id="727" r:id="rId130"/>
    <p:sldId id="752" r:id="rId131"/>
    <p:sldId id="728" r:id="rId132"/>
    <p:sldId id="730" r:id="rId133"/>
    <p:sldId id="688" r:id="rId134"/>
    <p:sldId id="628" r:id="rId135"/>
    <p:sldId id="629" r:id="rId136"/>
    <p:sldId id="630" r:id="rId137"/>
    <p:sldId id="631" r:id="rId138"/>
    <p:sldId id="632" r:id="rId139"/>
    <p:sldId id="734" r:id="rId140"/>
    <p:sldId id="634" r:id="rId141"/>
    <p:sldId id="635" r:id="rId142"/>
    <p:sldId id="636" r:id="rId143"/>
    <p:sldId id="637" r:id="rId144"/>
    <p:sldId id="638" r:id="rId145"/>
    <p:sldId id="639" r:id="rId146"/>
    <p:sldId id="640" r:id="rId147"/>
    <p:sldId id="641" r:id="rId148"/>
    <p:sldId id="373" r:id="rId149"/>
    <p:sldId id="442" r:id="rId150"/>
    <p:sldId id="753" r:id="rId151"/>
    <p:sldId id="642" r:id="rId152"/>
    <p:sldId id="375" r:id="rId153"/>
    <p:sldId id="742" r:id="rId154"/>
    <p:sldId id="743" r:id="rId155"/>
    <p:sldId id="744" r:id="rId156"/>
    <p:sldId id="745" r:id="rId157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B0F0"/>
    <a:srgbClr val="FFFFFF"/>
    <a:srgbClr val="0C14FF"/>
    <a:srgbClr val="CCFFCC"/>
    <a:srgbClr val="FFFF66"/>
    <a:srgbClr val="FFFF99"/>
    <a:srgbClr val="FFCC99"/>
    <a:srgbClr val="FFBF0F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4" autoAdjust="0"/>
    <p:restoredTop sz="90929" autoAdjust="0"/>
  </p:normalViewPr>
  <p:slideViewPr>
    <p:cSldViewPr showGuides="1">
      <p:cViewPr>
        <p:scale>
          <a:sx n="70" d="100"/>
          <a:sy n="70" d="100"/>
        </p:scale>
        <p:origin x="-120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38" Type="http://schemas.openxmlformats.org/officeDocument/2006/relationships/slide" Target="slides/slide123.xml"/><Relationship Id="rId154" Type="http://schemas.openxmlformats.org/officeDocument/2006/relationships/slide" Target="slides/slide139.xml"/><Relationship Id="rId159" Type="http://schemas.openxmlformats.org/officeDocument/2006/relationships/presProps" Target="presProps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28" Type="http://schemas.openxmlformats.org/officeDocument/2006/relationships/slide" Target="slides/slide113.xml"/><Relationship Id="rId144" Type="http://schemas.openxmlformats.org/officeDocument/2006/relationships/slide" Target="slides/slide129.xml"/><Relationship Id="rId149" Type="http://schemas.openxmlformats.org/officeDocument/2006/relationships/slide" Target="slides/slide13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160" Type="http://schemas.openxmlformats.org/officeDocument/2006/relationships/viewProps" Target="viewProps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18" Type="http://schemas.openxmlformats.org/officeDocument/2006/relationships/slide" Target="slides/slide103.xml"/><Relationship Id="rId134" Type="http://schemas.openxmlformats.org/officeDocument/2006/relationships/slide" Target="slides/slide119.xml"/><Relationship Id="rId139" Type="http://schemas.openxmlformats.org/officeDocument/2006/relationships/slide" Target="slides/slide124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55" Type="http://schemas.openxmlformats.org/officeDocument/2006/relationships/slide" Target="slides/slide140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24" Type="http://schemas.openxmlformats.org/officeDocument/2006/relationships/slide" Target="slides/slide109.xml"/><Relationship Id="rId129" Type="http://schemas.openxmlformats.org/officeDocument/2006/relationships/slide" Target="slides/slide114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40" Type="http://schemas.openxmlformats.org/officeDocument/2006/relationships/slide" Target="slides/slide125.xml"/><Relationship Id="rId145" Type="http://schemas.openxmlformats.org/officeDocument/2006/relationships/slide" Target="slides/slide130.xml"/><Relationship Id="rId153" Type="http://schemas.openxmlformats.org/officeDocument/2006/relationships/slide" Target="slides/slide138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30" Type="http://schemas.openxmlformats.org/officeDocument/2006/relationships/slide" Target="slides/slide115.xml"/><Relationship Id="rId135" Type="http://schemas.openxmlformats.org/officeDocument/2006/relationships/slide" Target="slides/slide120.xml"/><Relationship Id="rId143" Type="http://schemas.openxmlformats.org/officeDocument/2006/relationships/slide" Target="slides/slide128.xml"/><Relationship Id="rId148" Type="http://schemas.openxmlformats.org/officeDocument/2006/relationships/slide" Target="slides/slide133.xml"/><Relationship Id="rId151" Type="http://schemas.openxmlformats.org/officeDocument/2006/relationships/slide" Target="slides/slide136.xml"/><Relationship Id="rId156" Type="http://schemas.openxmlformats.org/officeDocument/2006/relationships/slide" Target="slides/slide14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141" Type="http://schemas.openxmlformats.org/officeDocument/2006/relationships/slide" Target="slides/slide126.xml"/><Relationship Id="rId146" Type="http://schemas.openxmlformats.org/officeDocument/2006/relationships/slide" Target="slides/slide13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16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52" Type="http://schemas.openxmlformats.org/officeDocument/2006/relationships/slide" Target="slides/slide13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763DB36D-28DC-49EA-BF44-D6272230B5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77798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4AF1BD4-9B34-47E3-9F72-867A09C7E258}" type="slidenum">
              <a:rPr lang="it-IT" sz="1200">
                <a:solidFill>
                  <a:prstClr val="black"/>
                </a:solidFill>
              </a:rPr>
              <a:pPr/>
              <a:t>26</a:t>
            </a:fld>
            <a:endParaRPr lang="it-IT" sz="1200">
              <a:solidFill>
                <a:prstClr val="black"/>
              </a:solidFill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BBC8E43-3ECE-4434-978B-ECA0A5020A0E}" type="slidenum">
              <a:rPr lang="it-IT" sz="1200">
                <a:solidFill>
                  <a:prstClr val="black"/>
                </a:solidFill>
              </a:rPr>
              <a:pPr/>
              <a:t>27</a:t>
            </a:fld>
            <a:endParaRPr lang="it-IT" sz="1200">
              <a:solidFill>
                <a:prstClr val="black"/>
              </a:solidFill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7835565-176E-472E-AA9C-AC54FB979A5B}" type="slidenum">
              <a:rPr lang="it-IT" sz="1200">
                <a:solidFill>
                  <a:prstClr val="black"/>
                </a:solidFill>
              </a:rPr>
              <a:pPr/>
              <a:t>28</a:t>
            </a:fld>
            <a:endParaRPr lang="it-IT" sz="120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C8DD7412-3412-4CE0-AFE0-D17C47D3A376}" type="slidenum">
              <a:rPr lang="it-IT" sz="1200">
                <a:solidFill>
                  <a:prstClr val="black"/>
                </a:solidFill>
              </a:rPr>
              <a:pPr/>
              <a:t>29</a:t>
            </a:fld>
            <a:endParaRPr lang="it-IT" sz="1200">
              <a:solidFill>
                <a:prstClr val="black"/>
              </a:solidFill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18FC-B64A-4E7D-BBF2-61119D40923F}" type="slidenum">
              <a:rPr lang="it-IT" smtClean="0">
                <a:solidFill>
                  <a:prstClr val="black"/>
                </a:solidFill>
              </a:rPr>
              <a:pPr/>
              <a:t>89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48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3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49482-3110-4688-9F11-DBB28A11B5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84429376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79E1-68AA-408E-92A5-7EE1945F0D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66114623"/>
      </p:ext>
    </p:extLst>
  </p:cSld>
  <p:clrMapOvr>
    <a:masterClrMapping/>
  </p:clrMapOvr>
  <p:transition spd="slow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754568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1685587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460912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8473364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551775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841255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8063073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5247910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761395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75778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7BD7D-101F-42E8-AD2B-D564A5BA84A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756420668"/>
      </p:ext>
    </p:extLst>
  </p:cSld>
  <p:clrMapOvr>
    <a:masterClrMapping/>
  </p:clrMapOvr>
  <p:transition spd="slow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5096180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AFAB-E25E-4FA6-84F8-444389DCB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933021"/>
      </p:ext>
    </p:extLst>
  </p:cSld>
  <p:clrMapOvr>
    <a:masterClrMapping/>
  </p:clrMapOvr>
  <p:transition spd="slow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6CC6A-2E86-4A3C-8084-29F5E03CC8E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294695"/>
      </p:ext>
    </p:extLst>
  </p:cSld>
  <p:clrMapOvr>
    <a:masterClrMapping/>
  </p:clrMapOvr>
  <p:transition spd="slow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2725-60B3-4135-8488-EB4CB5B8A5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78529"/>
      </p:ext>
    </p:extLst>
  </p:cSld>
  <p:clrMapOvr>
    <a:masterClrMapping/>
  </p:clrMapOvr>
  <p:transition spd="slow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66EBE-5177-4B54-8E37-C2B4810B70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731035"/>
      </p:ext>
    </p:extLst>
  </p:cSld>
  <p:clrMapOvr>
    <a:masterClrMapping/>
  </p:clrMapOvr>
  <p:transition spd="slow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21E-2DF1-4601-9A24-AAA2FA5EAE9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552679"/>
      </p:ext>
    </p:extLst>
  </p:cSld>
  <p:clrMapOvr>
    <a:masterClrMapping/>
  </p:clrMapOvr>
  <p:transition spd="slow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6029-B2CB-4E5A-9714-9EC09E1C22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776680"/>
      </p:ext>
    </p:extLst>
  </p:cSld>
  <p:clrMapOvr>
    <a:masterClrMapping/>
  </p:clrMapOvr>
  <p:transition spd="slow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0475-9229-47A3-9F43-341D92F723B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585493"/>
      </p:ext>
    </p:extLst>
  </p:cSld>
  <p:clrMapOvr>
    <a:masterClrMapping/>
  </p:clrMapOvr>
  <p:transition spd="slow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2246-4636-4C7B-9186-F90E23AD1E8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95485"/>
      </p:ext>
    </p:extLst>
  </p:cSld>
  <p:clrMapOvr>
    <a:masterClrMapping/>
  </p:clrMapOvr>
  <p:transition spd="slow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52D1-FC47-4759-90E8-A729BD7804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95866"/>
      </p:ext>
    </p:extLst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83685-96BF-43A9-B997-F07E9C3480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42226975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ACA0-6A76-45AA-87C8-0E4C724EA6D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136631"/>
      </p:ext>
    </p:extLst>
  </p:cSld>
  <p:clrMapOvr>
    <a:masterClrMapping/>
  </p:clrMapOvr>
  <p:transition spd="slow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B723-510D-4478-A636-25944F3599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536024"/>
      </p:ext>
    </p:extLst>
  </p:cSld>
  <p:clrMapOvr>
    <a:masterClrMapping/>
  </p:clrMapOvr>
  <p:transition spd="slow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66685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1251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6237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8606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5574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23755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11734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843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1DD4A-0B64-42CB-A1C9-69A60741F2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49221758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5720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0222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22074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820C9-6820-4E44-A8D4-423FFC9C27E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5F46-CE43-4C89-9EF5-CDAB711BC8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20843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78841-6B7C-4445-AEC2-9DE3B5DDD4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BEA3F-E4BE-4D9B-9CFA-AEC04E85FD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27054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0D2C-A73B-4919-8667-2915EB47425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19FC-FE6D-47D2-BC0F-9E8E6386665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0681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A0F77-CD27-4D5C-AD67-7762DA3CB12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73F87-83DC-4E26-8AEE-7E1CE476FAF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130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05815-19FF-4936-81B6-0B5B1541B2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54930-7B4A-4FEA-8EB7-0A202D928D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9086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41662-FC14-4CAD-8994-F544F49C553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A6AF5-5690-4DBD-BE40-B8EBEC949F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87937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7BDEF-28C4-4CDE-BC74-03123439CAE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9E43A-E300-4C54-A9E2-528E014664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536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5CE4C-87D7-4183-AA9F-B2047F4296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44351466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95EC-AA3E-43BA-81CF-5CDEEA9517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5AD1-2400-4758-BE8B-2F250D7BAF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38827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6C9E5-F105-4E98-A396-8B0F9B0205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F7EE7-727B-4094-89CC-41E09D0330B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01093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035BA-989F-4C22-B54A-E5E712B838B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983E3-D0BC-483C-9380-D34D2365AF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64205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47846-EC81-420F-BA74-C792EF0CAA2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C4EBC-E9E5-4E27-8234-76B891BC7B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55765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77277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70363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98338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55258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993657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2104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A711B-4330-43C5-9961-5F8261A3B0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16186467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73704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53969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63717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71263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19978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C7364-BCA4-4A11-8546-5025A29A598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2839936"/>
      </p:ext>
    </p:extLst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53E18-FE02-48B3-93D8-F8496C87853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0862814"/>
      </p:ext>
    </p:extLst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C9C56-8EC5-4F43-ACEB-937F33F568E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352786"/>
      </p:ext>
    </p:extLst>
  </p:cSld>
  <p:clrMapOvr>
    <a:masterClrMapping/>
  </p:clrMapOvr>
  <p:transition spd="slow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01CEF-96E3-479E-8E47-32648BBED21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1221799"/>
      </p:ext>
    </p:extLst>
  </p:cSld>
  <p:clrMapOvr>
    <a:masterClrMapping/>
  </p:clrMapOvr>
  <p:transition spd="slow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DC149-0B00-40B8-A05F-1690EC11DE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2485252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843FE-B1C0-4BAB-8DE3-4E1737DB98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46630097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7622F-6C15-4609-95C9-683DF9A640E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3682425"/>
      </p:ext>
    </p:extLst>
  </p:cSld>
  <p:clrMapOvr>
    <a:masterClrMapping/>
  </p:clrMapOvr>
  <p:transition spd="slow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7CE2D-2FC8-4008-A654-B878E37AC51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7025129"/>
      </p:ext>
    </p:extLst>
  </p:cSld>
  <p:clrMapOvr>
    <a:masterClrMapping/>
  </p:clrMapOvr>
  <p:transition spd="slow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5F76B-8ABF-4113-801E-8DE1198B07B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3415294"/>
      </p:ext>
    </p:extLst>
  </p:cSld>
  <p:clrMapOvr>
    <a:masterClrMapping/>
  </p:clrMapOvr>
  <p:transition spd="slow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7F63C-589D-4F23-810F-5D4B65FEF9F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0867437"/>
      </p:ext>
    </p:extLst>
  </p:cSld>
  <p:clrMapOvr>
    <a:masterClrMapping/>
  </p:clrMapOvr>
  <p:transition spd="slow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F27F2-2B0B-498C-8415-04625E0DA15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6334"/>
      </p:ext>
    </p:extLst>
  </p:cSld>
  <p:clrMapOvr>
    <a:masterClrMapping/>
  </p:clrMapOvr>
  <p:transition spd="slow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1675C-5A13-419E-997E-6699E8A6AEB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9399410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007C6-1FE1-48E5-81B8-7EA8DFADCF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39657370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0D606-C7F8-442D-BB01-6EA961CE26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95973301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B6F1-F7BA-4F66-A164-088742EF5C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04998335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2A1D-19FC-4BEE-ADD6-C3B16B0BA2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77897610"/>
      </p:ext>
    </p:extLst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BC7F6-5BAD-46C1-A38F-0A7A26AD1D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6004981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8F127-049B-4C4D-A986-C51D20E044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3222764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1FB2C-67ED-404A-8B03-51AD3CF640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3947568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53F56-8E31-4114-AA7B-1AB26AEAE480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320A3-3F00-48B4-B527-8FDEEFE530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69954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64E92-AA32-4A88-B621-BC46091CD571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B3D2A-7694-4755-B1E4-82DC65F2BB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71072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57095-9110-4560-9C52-B28A97E900BA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EA517-7A45-4B37-A235-FF76F49739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73607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FCD80-28BC-4DE7-9848-64A68838C947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6EE4D-0BED-47F5-AF34-32A2291035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94388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525D0-E2B4-42A0-A8C5-4B94E4F54F59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589B4-4600-4816-B7F9-69847E9059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15297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2E41-A38A-4D93-8E9D-5E67D8204BB4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280A0-11EF-429F-8532-56ACFBFA2E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59800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4B4B2-AF53-450D-ABAA-E2C13F5A19CC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86AF-7824-4168-89C2-BB3666BED1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9446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C5FFA-6C01-4750-84DA-D313A464E53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612042069"/>
      </p:ext>
    </p:extLst>
  </p:cSld>
  <p:clrMapOvr>
    <a:masterClrMapping/>
  </p:clrMapOvr>
  <p:transition spd="slow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E7591-423B-4F09-B26F-D271BF2C68D6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98113-C990-463D-9B96-019D3B9306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41441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1EFB3-8D42-4D6D-A15E-438A7AC1B060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A1CB2-6393-43B5-B28F-ABE051066B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42120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77D42-EB2B-4FCE-A9D4-C5AB0B326295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EB1F2-460B-4DE7-BFBC-87796AA527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79460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5356F-BD05-4CC2-B65B-B46BE066E1BD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A39A4-9285-4E0F-9264-EC57CB535A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17625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17955-586C-4284-902C-94BC01BB4CC1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F402-504E-4D82-9C8F-31D9D140EA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342607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39365-CA43-4A19-8076-4A203D2860A7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8F004-0F15-48EF-8C1B-FC0BD42AEA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5270218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13FDB-5732-47B5-A645-C9C3FA278DF2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05DAC-7DF4-409E-A493-A6D93111DA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568247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57B98-D5ED-4386-A1B6-C100EA446B16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3C9B0-A8E9-4F88-B422-E3A8294B8B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3608936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C7129-52C1-45D0-95E8-28C1A9072325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7C8C6-9750-4B56-9737-48B34B0D66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1726684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660AB-C3DA-4DA0-BDE7-0C13BA5BF290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FA6E1-3DC1-4509-9E07-5E883558B2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7298561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5A2A8-0A15-49C2-B907-A21277CB6A3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032839429"/>
      </p:ext>
    </p:extLst>
  </p:cSld>
  <p:clrMapOvr>
    <a:masterClrMapping/>
  </p:clrMapOvr>
  <p:transition spd="slow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32DA1-CCAD-4F99-AC37-F951776078F9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F32C3-D4B7-42EB-9B36-E6CA9C6122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5305032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689B-07DA-4DB3-9476-922A67CF73EA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0B89D-470C-453D-BB7B-1FD911DBC5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9061170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DBB6-7896-446D-8140-777F65F35A27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D711F-6694-4935-A01F-CAE9D43BA9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1322008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B8F17-E9F6-4195-89CC-F4BAB3760E30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B9ED-16B8-49A3-808F-E06983A68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0848730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9611A-4131-4D52-A3B0-B6836BD8CF34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EFD0F-8469-41A0-ACD9-55907EA05A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1698220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E8310-46D3-40B5-8602-60C55FD48293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B802-73E6-4588-81FD-7F98B9228F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43004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C538-D358-4A14-AA42-A7F11A89F5E4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0B498-EB60-46A8-8230-DD579024D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48712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2DE2B-7232-44EE-953D-68BBDCCD6D73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17B7-BAA6-4E4D-A4C4-19B2AE0F37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430156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38337-D535-49B9-9A96-1A5AEEF8268C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01F17-54CB-459D-A1FF-CD4C66157C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191162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12332-201D-4F48-891B-2BB1A1769DF8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0B45-FE68-49D9-A5ED-5B0B071CAB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9769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FAA6-91D5-470E-B22A-22C916C570A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542134742"/>
      </p:ext>
    </p:extLst>
  </p:cSld>
  <p:clrMapOvr>
    <a:masterClrMapping/>
  </p:clrMapOvr>
  <p:transition spd="slow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33F77-8421-4BB3-925E-E7FA0FC5E099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C81CD-F4BC-47B2-A586-5F3D0A19E4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69832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1F85E-7A05-4AA6-87EA-695E269C4FF1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D3103-2114-4D32-A14D-73EDAE75DE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670469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5EB3E-E979-4141-9C1E-45368DACA029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F4F8-EB0C-425B-A24E-F545F334EF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994880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5C056-F42C-4960-BCA4-5CD00BECB778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838A-1F22-49A4-A88D-F59D60DF4F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851903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2140D-2DA3-49C1-A6D1-91D2098D498E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50586-4CED-471B-A659-0706D98D4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166873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972A4-B5A2-4A45-85F6-4679A52BE4E7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A02C8-0594-4CB9-B038-7C1EA3B93A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816945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E43A3-054E-43D7-953F-B65DDE6996F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527144"/>
      </p:ext>
    </p:extLst>
  </p:cSld>
  <p:clrMapOvr>
    <a:masterClrMapping/>
  </p:clrMapOvr>
  <p:transition spd="slow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24CAB-D252-40FE-8EC3-DA2D475772E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303634"/>
      </p:ext>
    </p:extLst>
  </p:cSld>
  <p:clrMapOvr>
    <a:masterClrMapping/>
  </p:clrMapOvr>
  <p:transition spd="slow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4FC8A-03C6-4587-913B-CA7D934BAFF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7775311"/>
      </p:ext>
    </p:extLst>
  </p:cSld>
  <p:clrMapOvr>
    <a:masterClrMapping/>
  </p:clrMapOvr>
  <p:transition spd="slow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CD4D8-37A3-442E-B1D4-7DF5F1FEF3D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979737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11589-5CE9-40C0-B91C-E82A06B6A9A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651484594"/>
      </p:ext>
    </p:extLst>
  </p:cSld>
  <p:clrMapOvr>
    <a:masterClrMapping/>
  </p:clrMapOvr>
  <p:transition spd="slow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E6F2D-A178-4C99-A6EC-CBBF786F539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5967803"/>
      </p:ext>
    </p:extLst>
  </p:cSld>
  <p:clrMapOvr>
    <a:masterClrMapping/>
  </p:clrMapOvr>
  <p:transition spd="slow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EC689-2C6B-42BC-8728-1A98BE4A82F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6435765"/>
      </p:ext>
    </p:extLst>
  </p:cSld>
  <p:clrMapOvr>
    <a:masterClrMapping/>
  </p:clrMapOvr>
  <p:transition spd="slow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4AD-8044-46E7-B315-7F912523A5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3213433"/>
      </p:ext>
    </p:extLst>
  </p:cSld>
  <p:clrMapOvr>
    <a:masterClrMapping/>
  </p:clrMapOvr>
  <p:transition spd="slow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E03EB-77FF-4765-B1B2-F80F9431B77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032332"/>
      </p:ext>
    </p:extLst>
  </p:cSld>
  <p:clrMapOvr>
    <a:masterClrMapping/>
  </p:clrMapOvr>
  <p:transition spd="slow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34F56-221D-4B8F-A9D8-2DDC4E585F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5666514"/>
      </p:ext>
    </p:extLst>
  </p:cSld>
  <p:clrMapOvr>
    <a:masterClrMapping/>
  </p:clrMapOvr>
  <p:transition spd="slow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40BF5-367F-40EA-A6D3-5AC130FE89B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702212"/>
      </p:ext>
    </p:extLst>
  </p:cSld>
  <p:clrMapOvr>
    <a:masterClrMapping/>
  </p:clrMapOvr>
  <p:transition spd="slow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DF28-F971-49D6-B207-1B074B91151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1098485"/>
      </p:ext>
    </p:extLst>
  </p:cSld>
  <p:clrMapOvr>
    <a:masterClrMapping/>
  </p:clrMapOvr>
  <p:transition spd="slow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0C5AF-846C-4BF7-8F12-0BF2B315C7B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722556"/>
      </p:ext>
    </p:extLst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414A8-0DF9-42B7-A8AD-70A51BAE538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786599"/>
      </p:ext>
    </p:extLst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4C1AD-B6B4-463A-BA9A-068EB2FB311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8919932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176D1-F09F-4D12-9062-7B7FD6D0CC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54365599"/>
      </p:ext>
    </p:extLst>
  </p:cSld>
  <p:clrMapOvr>
    <a:masterClrMapping/>
  </p:clrMapOvr>
  <p:transition spd="slow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75BE8-4201-4B6A-BF33-A49F5E6857D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891124"/>
      </p:ext>
    </p:extLst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23AD7-3439-4C15-A946-FDA53F52816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7357282"/>
      </p:ext>
    </p:extLst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CAD08-AF55-4E61-A041-36742178E97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319289"/>
      </p:ext>
    </p:extLst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B8F86-BED1-4FFA-BA64-CA43897D9F4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006520"/>
      </p:ext>
    </p:extLst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E7067-A9CB-4402-987D-70A97489759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137866"/>
      </p:ext>
    </p:extLst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F066E-B061-4083-9387-07129BAF7FD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2143233"/>
      </p:ext>
    </p:extLst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3A04C-5D3F-44F3-ABE1-6DC9051EA06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684002"/>
      </p:ext>
    </p:extLst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13454-A05B-48AF-A45E-D0DAB74EDFB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4529705"/>
      </p:ext>
    </p:extLst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6B0C-F24F-44E4-85E7-A7C51B7702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2DD-7289-4B45-B26E-580555D2C21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6969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D94F-880E-4C3F-997E-B482F1E1AB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A308-F114-42AA-8949-1968634257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41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4DADE-05E2-4C83-9FBD-A75C868A961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828018651"/>
      </p:ext>
    </p:extLst>
  </p:cSld>
  <p:clrMapOvr>
    <a:masterClrMapping/>
  </p:clrMapOvr>
  <p:transition spd="slow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D8F8-445E-4B97-BFFA-A898825885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55E-4EE0-4A9C-9ABF-03A1C1971F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85020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498-B050-4F54-ACD3-58059B6729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ED7E-115B-4860-A417-ED68514766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15638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1F5A-F03A-488F-93A1-0DA512B052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26FA-38F0-4196-8B8B-4F39F86843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80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C50-BAAD-4DF6-9447-F784D08807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4ABE-23E0-4D66-9276-7BFB6D20F5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05394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D7F6-4F97-4D2C-8D75-04E50B0CBE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95E-CDFD-4E72-B7E7-4A2E635DC2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5352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57F3-8273-48CB-B757-8A0D37545E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23F-1283-4293-8B1C-A2C5E563737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6815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BE1F-B416-4FE2-A596-C6052DB2E1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B66D-1667-4613-9666-9BCC4A85D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6406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C503-8BD2-4146-B099-6806F5BC68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39A-426D-439F-A619-F8FF4B1D92F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3947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721D-5FFE-4552-9E2A-6E74D86DB1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0CE7-8D5A-4FE8-8E13-C2C855DAB1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21935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361BCCA-9FD3-4214-BEE5-9A12E9DE049B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08E5749-7733-4113-99A9-5911C0930B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2027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78A48-07B4-4861-9A9C-A412401FD5B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683537948"/>
      </p:ext>
    </p:extLst>
  </p:cSld>
  <p:clrMapOvr>
    <a:masterClrMapping/>
  </p:clrMapOvr>
  <p:transition spd="slow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8E3DFF-BB07-46EE-8187-1B0A155140A0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66D9FE0-BA91-48F3-B668-70739B019B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295289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A6B8F11-82B6-4B35-B374-2339B9F905F4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30EF5B3-943E-4C3C-B75F-089E24D23F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245079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95CE50D-9845-4EF6-B9F3-3209D525B3D3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D94F557-A012-40FC-A161-74F0E1D6EA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064415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5DD90BA-1D26-4A3C-89D7-4FAA220B14BD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3CB3327-72FC-4F22-8339-EA752E05EE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47376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424B317-025D-4BFE-9E56-6C189648C4F7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3651169-8840-42C2-81AA-E2E9538908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911969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99BD2E5-CAF8-42F3-A9DC-FF81299D68BF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0ED76D7-E990-47F5-86D1-1846A2670C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002362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BF98A7B-E17C-4DA2-A891-4A4BB191E122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128783-5120-4E1F-B00E-DD0B5A7694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765571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74C1790-B3F1-4ACC-AE16-E5460E8DF745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91B2A0F-F764-4A79-BCBD-4783738F63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560650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514B57A-A8B6-48C9-A4ED-6BFD9F77B166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2E1375F-C33D-4A75-AC30-9816075BD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643872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F2E6028-1B2B-48F4-9FBC-8553332AAC76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C4E2A5B-FAB0-40FF-A9D3-062CE87C01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2211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ags" Target="../tags/tag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C68CAF6-011A-44FC-ABA1-320E2DF1DEF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302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6EE885-AAE3-4367-9771-4E9DACF542C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57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08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B931528-0A59-4EAC-B418-2100445B55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E4954C7-B98C-442E-8E50-6E423762038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00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16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FDBAD186-AF75-455F-9783-B55185F6C29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483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461150E-914B-4128-BB0D-D254A38567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E2C655-FE9D-443D-B9AB-19E888BC076B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01BB42-6425-4C92-8F68-E4BD464F97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DA4155B-3A61-4311-A317-531B4C672380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92B303B-8FFD-4B2C-A05B-5B941B1E71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8828EC-7F16-44A4-B094-D6CEEDFF5340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A7EF95-5E85-44E8-987C-2CA0117E4E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1D37E671-87F4-4071-A768-D0284B77358A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18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47211F13-472F-4E8A-A6EF-973C67D0AE83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75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86B9F-3471-4ECD-96D4-D06412E5F0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9D3A0-9E6E-4C55-8174-C2E5DACF70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760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0026C19-9669-45AA-8239-731DB0482232}" type="datetimeFigureOut">
              <a:rPr lang="it-IT"/>
              <a:pPr>
                <a:defRPr/>
              </a:pPr>
              <a:t>19/04/2023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884A2B3-B8A9-4293-83E3-83E92B7B61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3643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4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6.xml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6.xml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0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0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1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1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1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1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1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6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6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google.it/url?sa=i&amp;rct=j&amp;q=&amp;esrc=s&amp;source=images&amp;cd=&amp;cad=rja&amp;uact=8&amp;ved=0ahUKEwjrj_PVo6_SAhVF6RQKHTzcA0oQjRwIBw&amp;url=http://www.consolata.org/new/index.php/spiritualita/domenica-missionaria/item/390-i-domenica-di-quaresima&amp;bvm=bv.148073327,d.ZGg&amp;psig=AFQjCNF2G01kJtulqi9Haw5EEWMEZUFF8Q&amp;ust=1488249307631024" TargetMode="External"/><Relationship Id="rId1" Type="http://schemas.openxmlformats.org/officeDocument/2006/relationships/slideLayout" Target="../slideLayouts/slideLayout13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69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munio.stblogs.org/Emmaus%20ic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4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0487" y="3140968"/>
            <a:ext cx="9067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6000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  </a:t>
            </a:r>
            <a:r>
              <a:rPr lang="ca-ES" sz="60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Terza domenica </a:t>
            </a:r>
          </a:p>
          <a:p>
            <a:pPr algn="ctr" eaLnBrk="0" hangingPunct="0">
              <a:defRPr/>
            </a:pPr>
            <a:r>
              <a:rPr lang="ca-ES" sz="60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di Pasqua</a:t>
            </a:r>
            <a:r>
              <a:rPr lang="ca-ES" sz="60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312698" y="5000625"/>
            <a:ext cx="46233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A08C7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23 aprile 2023</a:t>
            </a:r>
            <a:endParaRPr lang="ca-ES" sz="4800" i="1" dirty="0">
              <a:solidFill>
                <a:srgbClr val="FFFFFF"/>
              </a:solidFill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9976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5" descr="Gesù misericordioso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0163"/>
            <a:ext cx="5080000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412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ttangolo 1"/>
          <p:cNvSpPr>
            <a:spLocks noChangeArrowheads="1"/>
          </p:cNvSpPr>
          <p:nvPr/>
        </p:nvSpPr>
        <p:spPr bwMode="auto">
          <a:xfrm>
            <a:off x="6181725" y="1571612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 dirty="0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 dirty="0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 dirty="0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4" name="Immagine 3" descr="http://www.trombosi.org/cuore2004b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357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xmlns="" val="426955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8213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361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381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6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Rectangle 1"/>
          <p:cNvSpPr>
            <a:spLocks noChangeArrowheads="1"/>
          </p:cNvSpPr>
          <p:nvPr/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133124" name="Rettangolo 3"/>
          <p:cNvSpPr>
            <a:spLocks noChangeArrowheads="1"/>
          </p:cNvSpPr>
          <p:nvPr/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74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6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extLst>
      <p:ext uri="{BB962C8B-B14F-4D97-AF65-F5344CB8AC3E}">
        <p14:creationId xmlns:p14="http://schemas.microsoft.com/office/powerpoint/2010/main" xmlns="" val="197947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6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136195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95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5067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 dirty="0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e a voi fratelli </a:t>
            </a:r>
            <a:r>
              <a:rPr lang="it-IT" sz="4000" b="1" dirty="0" smtClean="0">
                <a:latin typeface="Eras Bold ITC" pitchFamily="34" charset="0"/>
              </a:rPr>
              <a:t>e sorelle</a:t>
            </a:r>
          </a:p>
          <a:p>
            <a:pPr eaLnBrk="0" hangingPunct="0"/>
            <a:r>
              <a:rPr lang="it-IT" sz="4000" b="1" dirty="0" smtClean="0">
                <a:latin typeface="Eras Bold ITC" pitchFamily="34" charset="0"/>
              </a:rPr>
              <a:t>che </a:t>
            </a:r>
            <a:r>
              <a:rPr lang="it-IT" sz="4000" b="1" dirty="0">
                <a:latin typeface="Eras Bold ITC" pitchFamily="34" charset="0"/>
              </a:rPr>
              <a:t>ho molto peccato in pensieri,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e voi fratelli </a:t>
            </a:r>
            <a:r>
              <a:rPr lang="it-IT" sz="4000" b="1" dirty="0" smtClean="0">
                <a:latin typeface="Eras Bold ITC" pitchFamily="34" charset="0"/>
              </a:rPr>
              <a:t>e sorelle</a:t>
            </a:r>
          </a:p>
          <a:p>
            <a:pPr eaLnBrk="0" hangingPunct="0"/>
            <a:r>
              <a:rPr lang="it-IT" sz="4000" b="1" dirty="0" smtClean="0">
                <a:latin typeface="Eras Bold ITC" pitchFamily="34" charset="0"/>
              </a:rPr>
              <a:t>di </a:t>
            </a:r>
            <a:r>
              <a:rPr lang="it-IT" sz="4000" b="1" dirty="0">
                <a:latin typeface="Eras Bold ITC" pitchFamily="34" charset="0"/>
              </a:rPr>
              <a:t>pregare per me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il Signore Dio nostro.</a:t>
            </a:r>
            <a:r>
              <a:rPr lang="it-IT" sz="4000" dirty="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271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405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63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9565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689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65757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414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</a:t>
            </a:r>
            <a:r>
              <a:rPr lang="it-IT" sz="4000" b="1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dell’Agnello. </a:t>
            </a:r>
            <a:endParaRPr lang="it-IT" sz="4000" b="1" dirty="0">
              <a:solidFill>
                <a:prstClr val="black"/>
              </a:solidFill>
              <a:latin typeface="Arial" pitchFamily="34" charset="0"/>
              <a:ea typeface="Times New Roman" pitchFamily="18" charset="0"/>
            </a:endParaRPr>
          </a:p>
        </p:txBody>
      </p:sp>
      <p:pic>
        <p:nvPicPr>
          <p:cNvPr id="7170" name="Picture 2" descr="http://www.cristianpastorelli.it/images/artesacra/Cena_di_Emmau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25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973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94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7866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7152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Dio, Padre buono, </a:t>
            </a:r>
          </a:p>
          <a:p>
            <a:r>
              <a:rPr lang="it-IT" sz="4000">
                <a:latin typeface="Calibri" pitchFamily="34" charset="0"/>
              </a:rPr>
              <a:t>che ci perdona sempre </a:t>
            </a:r>
          </a:p>
          <a:p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frontierruminations.files.wordpress.com/2013/06/disciples-walking-togeth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0873366" cy="813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699792" y="3441680"/>
            <a:ext cx="6357982" cy="341632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72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</a:rPr>
              <a:t>Cristo è risorto Veramente</a:t>
            </a:r>
          </a:p>
        </p:txBody>
      </p:sp>
    </p:spTree>
    <p:extLst>
      <p:ext uri="{BB962C8B-B14F-4D97-AF65-F5344CB8AC3E}">
        <p14:creationId xmlns:p14="http://schemas.microsoft.com/office/powerpoint/2010/main" xmlns="" val="314858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solidFill>
                <a:prstClr val="black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prstClr val="black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445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5835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Morte, dov’è   la tua vittoria?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475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2179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649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6691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Tu, Signore amante della vita, 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1574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42" name="Picture 2" descr="http://www.parochie-sevenum.nl/emmausganger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39" r="24711"/>
          <a:stretch/>
        </p:blipFill>
        <p:spPr bwMode="auto">
          <a:xfrm>
            <a:off x="5143500" y="20960"/>
            <a:ext cx="4000500" cy="683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0068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Fede\Desktop\cuorebp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Tu mi hai donato la tua vita,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io voglio donar la mia a te.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18" name="Picture 2" descr="http://www.1st-art-gallery.com/thumbnail/257345/1/The-Walk-To-Emma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127" y="31651"/>
            <a:ext cx="4323354" cy="68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709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 dirty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 dirty="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 dirty="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</a:t>
            </a:r>
            <a:endParaRPr lang="it-IT" sz="4400" b="1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della </a:t>
            </a:r>
            <a:r>
              <a:rPr lang="it-IT" sz="44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vita.</a:t>
            </a:r>
            <a:endParaRPr lang="it-IT" sz="44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266" name="Picture 2" descr="http://www.atelier-st-andre.net/fr/images/haute_resolution/disciples-emma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8954" y="692696"/>
            <a:ext cx="448627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532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Morte, dov’è   la tua vittoria?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1619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98091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2643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0346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14312" y="1"/>
            <a:ext cx="4069656" cy="3170099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amati dal Signore. </a:t>
            </a:r>
            <a:endParaRPr lang="it-IT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143500" y="2714625"/>
            <a:ext cx="4000500" cy="3162647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lodiamo,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benediciamo,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xmlns="" val="3884818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Tu, Signore amante della vita, 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969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42" name="Picture 2" descr="http://www.parochie-sevenum.nl/emmausganger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39" r="24711"/>
          <a:stretch/>
        </p:blipFill>
        <p:spPr bwMode="auto">
          <a:xfrm>
            <a:off x="5143500" y="20960"/>
            <a:ext cx="4000500" cy="683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356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Fede\Desktop\cuorebp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Tu mi hai donato la tua vita,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io voglio donar la mia a te.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5716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8690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673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6873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"/>
          <p:cNvSpPr>
            <a:spLocks noChangeArrowheads="1"/>
          </p:cNvSpPr>
          <p:nvPr/>
        </p:nvSpPr>
        <p:spPr bwMode="auto">
          <a:xfrm>
            <a:off x="251520" y="620688"/>
            <a:ext cx="871537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Guarda con bontà, o Signore, il tuo popolo che ti sei degnato di rinnovare con questi sacramenti di vita eterna, e donagli di giungere alla risurrezione incorruttibile del corpo, destinato alla gloria. Per Cristo nostro Signore.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							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		</a:t>
            </a:r>
            <a:r>
              <a:rPr lang="it-IT" sz="4000" b="1" dirty="0" smtClean="0">
                <a:latin typeface="Calibri" pitchFamily="34" charset="0"/>
                <a:cs typeface="Times New Roman" pitchFamily="18" charset="0"/>
              </a:rPr>
              <a:t>Amen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. 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dissolv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/>
            <a:r>
              <a:rPr lang="it-IT" sz="4000">
                <a:solidFill>
                  <a:srgbClr val="000000"/>
                </a:solidFill>
                <a:cs typeface="+mn-cs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+mn-cs"/>
              </a:rPr>
              <a:t>E con il tuo spirito. </a:t>
            </a:r>
            <a:endParaRPr lang="it-IT" sz="4000">
              <a:solidFill>
                <a:srgbClr val="000000"/>
              </a:solidFill>
              <a:cs typeface="+mn-cs"/>
            </a:endParaRPr>
          </a:p>
          <a:p>
            <a:pPr eaLnBrk="0" hangingPunct="0"/>
            <a:endParaRPr lang="it-IT" sz="4000">
              <a:solidFill>
                <a:srgbClr val="000000"/>
              </a:solidFill>
              <a:cs typeface="+mn-cs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+mn-cs"/>
              </a:rPr>
              <a:t>Vi benedica Dio onnipotente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+mn-cs"/>
              </a:rPr>
              <a:t>Padre e Figlio e Spirito Santo.		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+mn-cs"/>
              </a:rPr>
              <a:t>Amen. 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cs typeface="+mn-cs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+mn-cs"/>
              </a:rPr>
              <a:t>Nel nome del Signore: andate in pace.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  <a:endParaRPr lang="it-IT" sz="4000">
              <a:solidFill>
                <a:srgbClr val="000000"/>
              </a:solidFill>
              <a:cs typeface="+mn-cs"/>
            </a:endParaRPr>
          </a:p>
          <a:p>
            <a:pPr eaLnBrk="0" hangingPunct="0"/>
            <a:endParaRPr lang="it-IT" sz="400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861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log.adw.org/wp-content/uploads/road_emma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15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7219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62865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Ciao a tutti</a:t>
            </a:r>
          </a:p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e</a:t>
            </a:r>
          </a:p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buona domenica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57290" y="714356"/>
            <a:ext cx="648126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8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Credo 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77" y="0"/>
            <a:ext cx="4572446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292080" y="2564905"/>
            <a:ext cx="3643312" cy="136815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Agnello di Dio,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123728" y="5534025"/>
            <a:ext cx="4981103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di noi,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="" xmlns:p14="http://schemas.microsoft.com/office/powerpoint/2010/main" val="31174798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E:\Pasqua 2017\DSC047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51520" y="188640"/>
            <a:ext cx="8216900" cy="3046412"/>
          </a:xfrm>
          <a:prstGeom prst="rect">
            <a:avLst/>
          </a:prstGeom>
          <a:solidFill>
            <a:schemeClr val="bg1">
              <a:alpha val="50196"/>
            </a:schemeClr>
          </a:solidFill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Io credo che tu sei risorto,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Io credo nella tua potenza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Io credo che tu sei speranza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Credo che risorgerò con 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N:\05 Fotografie\Cattedrale\Diocesi\Chieirchetti\Chirichetti 2006\Le Case Chierichetti 2006 0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214438" y="3929063"/>
            <a:ext cx="6715125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Io credo che tu sei risorto,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Io credo nella tua potenza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Io credo che tu sei speranza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Credo che risorgerò con 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E:\Pasqua 2017\DSC047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463550" y="188640"/>
            <a:ext cx="8216900" cy="3046412"/>
          </a:xfrm>
          <a:prstGeom prst="rect">
            <a:avLst/>
          </a:prstGeom>
          <a:solidFill>
            <a:schemeClr val="bg1">
              <a:alpha val="50196"/>
            </a:schemeClr>
          </a:solidFill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Io credo che tu sei risorto,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Io credo nella tua potenza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Io credo che tu sei speranza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Credo che risorgerò con 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asqua 2017\DSC04763.JPG"/>
          <p:cNvPicPr>
            <a:picLocks noChangeAspect="1" noChangeArrowheads="1"/>
          </p:cNvPicPr>
          <p:nvPr/>
        </p:nvPicPr>
        <p:blipFill>
          <a:blip r:embed="rId2" cstate="print"/>
          <a:srcRect l="23688" t="29021" r="24653" b="34735"/>
          <a:stretch>
            <a:fillRect/>
          </a:stretch>
        </p:blipFill>
        <p:spPr bwMode="auto">
          <a:xfrm>
            <a:off x="0" y="0"/>
            <a:ext cx="9144000" cy="703861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1438" y="214313"/>
            <a:ext cx="3852490" cy="3790751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amati dal Signore</a:t>
            </a:r>
            <a:endParaRPr lang="it-IT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500688" y="2071688"/>
            <a:ext cx="3571875" cy="4400550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adoriamo,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glorifichiamo,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xmlns="" val="18937091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0435" b="11980"/>
          <a:stretch>
            <a:fillRect/>
          </a:stretch>
        </p:blipFill>
        <p:spPr bwMode="auto">
          <a:xfrm>
            <a:off x="25200" y="0"/>
            <a:ext cx="9118800" cy="943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214313"/>
            <a:ext cx="4143375" cy="2638623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togli i peccati del mondo, accogli la nostra supplica.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00625" y="3071813"/>
            <a:ext cx="4143375" cy="3786187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siedi alla destra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del Padre,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="" xmlns:p14="http://schemas.microsoft.com/office/powerpoint/2010/main" val="18252733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  <p:extLst>
      <p:ext uri="{BB962C8B-B14F-4D97-AF65-F5344CB8AC3E}">
        <p14:creationId xmlns="" xmlns:p14="http://schemas.microsoft.com/office/powerpoint/2010/main" val="35023902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251520" y="308044"/>
            <a:ext cx="864096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O Dio, che in questo giorno santo raduni la tua Chiesa pellegrina nel mondo, donaci di riconoscere il Cristo crocifisso e risorto che apre il nostro cuore all’intelligenza delle Scritture e si rivela a noi nello spezzare il pane. Egli è Dio, e vive e regna con te, nell’unità dello Spirito Santo, per tutti i secoli dei secoli.</a:t>
            </a:r>
          </a:p>
          <a:p>
            <a:pPr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						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	</a:t>
            </a:r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045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135" y="-9922"/>
            <a:ext cx="4572865" cy="6858000"/>
          </a:xfrm>
          <a:prstGeom prst="rect">
            <a:avLst/>
          </a:prstGeom>
        </p:spPr>
      </p:pic>
      <p:sp>
        <p:nvSpPr>
          <p:cNvPr id="27650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  <p:extLst>
      <p:ext uri="{BB962C8B-B14F-4D97-AF65-F5344CB8AC3E}">
        <p14:creationId xmlns:p14="http://schemas.microsoft.com/office/powerpoint/2010/main" xmlns="" val="34771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547AF9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80" t="14529" r="9097" b="43181"/>
          <a:stretch>
            <a:fillRect/>
          </a:stretch>
        </p:blipFill>
        <p:spPr bwMode="auto">
          <a:xfrm>
            <a:off x="857250" y="-47625"/>
            <a:ext cx="7319963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4"/>
          <p:cNvSpPr>
            <a:spLocks noChangeArrowheads="1" noChangeShapeType="1" noTextEdit="1"/>
          </p:cNvSpPr>
          <p:nvPr/>
        </p:nvSpPr>
        <p:spPr bwMode="auto">
          <a:xfrm>
            <a:off x="428625" y="285750"/>
            <a:ext cx="8215313" cy="61436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ObliqueTopLeft"/>
              <a:lightRig rig="legacyNormal3" dir="t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E' risorto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i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Dagli Atti degli Apostoli</a:t>
            </a:r>
            <a:endParaRPr lang="it-IT" sz="4000">
              <a:solidFill>
                <a:srgbClr val="000000"/>
              </a:solidFill>
              <a:latin typeface="Calibri" pitchFamily="34" charset="0"/>
              <a:ea typeface="Times New Roman" pitchFamily="18" charset="0"/>
            </a:endParaRP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Nel giorno di Pentecoste, Pietro con gli Undici si alzò in piedi e a voce alta parlò così: «Uomini d’Israele, ascoltate queste parole: Gesù di Nàzaret – uomo accreditato da Dio presso di voi per mezzo di miracoli, prodigi e segni, che Dio stesso fece tra voi per opera sua, come voi sapete bene –, </a:t>
            </a:r>
          </a:p>
        </p:txBody>
      </p:sp>
    </p:spTree>
    <p:extLst>
      <p:ext uri="{BB962C8B-B14F-4D97-AF65-F5344CB8AC3E}">
        <p14:creationId xmlns:p14="http://schemas.microsoft.com/office/powerpoint/2010/main" xmlns="" val="7939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consegnato a voi secondo il prestabilito disegno e la prescienza di Dio, voi, per mano di pagani, l’avete crocifisso e l’avete ucciso. Ora Dio lo ha risuscitato, liberandolo dai dolori della morte, perché non era possibile che questa lo tenesse in suo potere. </a:t>
            </a:r>
          </a:p>
        </p:txBody>
      </p:sp>
    </p:spTree>
    <p:extLst>
      <p:ext uri="{BB962C8B-B14F-4D97-AF65-F5344CB8AC3E}">
        <p14:creationId xmlns:p14="http://schemas.microsoft.com/office/powerpoint/2010/main" xmlns="" val="194026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ttangolo 1"/>
          <p:cNvSpPr>
            <a:spLocks noChangeArrowheads="1"/>
          </p:cNvSpPr>
          <p:nvPr/>
        </p:nvSpPr>
        <p:spPr bwMode="auto">
          <a:xfrm>
            <a:off x="428625" y="0"/>
            <a:ext cx="83581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Dice infatti Davide a suo riguardo: “Contemplavo sempre il Signore innanzi a me; egli sta alla mia destra, perché io non vacilli. Per questo si rallegrò il mio cuore ed esultò la mia lingua, e anche la mia carne riposerà nella speranza, perché tu non abbandonerai la mia vita negli inferi né permetterai che il tuo Santo subisca la corruzione. </a:t>
            </a:r>
          </a:p>
        </p:txBody>
      </p:sp>
    </p:spTree>
    <p:extLst>
      <p:ext uri="{BB962C8B-B14F-4D97-AF65-F5344CB8AC3E}">
        <p14:creationId xmlns:p14="http://schemas.microsoft.com/office/powerpoint/2010/main" xmlns="" val="104840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ttangolo 1"/>
          <p:cNvSpPr>
            <a:spLocks noChangeArrowheads="1"/>
          </p:cNvSpPr>
          <p:nvPr/>
        </p:nvSpPr>
        <p:spPr bwMode="auto">
          <a:xfrm>
            <a:off x="357188" y="0"/>
            <a:ext cx="850106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Mi hai fatto conoscere le vie della vita, mi colmerai di gioia con la tua presenza”. Fratelli, mi sia lecito dirvi francamente, riguardo al patriarca Davide, che egli morì e fu sepolto e il suo sepolcro è ancora oggi fra noi. </a:t>
            </a:r>
          </a:p>
        </p:txBody>
      </p:sp>
    </p:spTree>
    <p:extLst>
      <p:ext uri="{BB962C8B-B14F-4D97-AF65-F5344CB8AC3E}">
        <p14:creationId xmlns:p14="http://schemas.microsoft.com/office/powerpoint/2010/main" xmlns="" val="127356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Ma poiché era profeta e sapeva che Dio gli aveva giurato solennemente di far sedere sul suo trono un suo discendente, previde la risurrezione di Cristo e ne parlò: “questi non fu abbandonato negli inferi, né la sua carne subì la corruzione”. </a:t>
            </a:r>
          </a:p>
        </p:txBody>
      </p:sp>
    </p:spTree>
    <p:extLst>
      <p:ext uri="{BB962C8B-B14F-4D97-AF65-F5344CB8AC3E}">
        <p14:creationId xmlns:p14="http://schemas.microsoft.com/office/powerpoint/2010/main" xmlns="" val="235607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ttangolo 1"/>
          <p:cNvSpPr>
            <a:spLocks noChangeArrowheads="1"/>
          </p:cNvSpPr>
          <p:nvPr/>
        </p:nvSpPr>
        <p:spPr bwMode="auto">
          <a:xfrm>
            <a:off x="357188" y="0"/>
            <a:ext cx="84296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Questo Gesù, Dio lo ha risuscitato e noi tutti ne siamo testimoni. Innalzato dunque alla destra di Dio e dopo aver ricevuto dal Padre lo Spirito Santo promesso, lo ha effuso, come voi stessi potete vedere e udire».</a:t>
            </a: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Parola di Dio.	</a:t>
            </a:r>
            <a:r>
              <a:rPr lang="it-IT" sz="4000" b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Rendiamo grazie a Dio</a:t>
            </a:r>
            <a:endParaRPr lang="it-IT" sz="4000">
              <a:solidFill>
                <a:srgbClr val="000000"/>
              </a:solidFill>
              <a:latin typeface="Calibri" pitchFamily="34" charset="0"/>
              <a:ea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522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bettyshoopman.com/uploads/2/1/4/3/21436934/2127150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038" y="0"/>
            <a:ext cx="9171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8407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C14FF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Salmo responsoriale</a:t>
            </a:r>
            <a:r>
              <a:rPr lang="ca-ES" sz="28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 </a:t>
            </a:r>
            <a:endParaRPr lang="ca-ES" sz="6600" b="1" i="1" dirty="0">
              <a:solidFill>
                <a:srgbClr val="FFFFFF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0" y="1676400"/>
            <a:ext cx="6561138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3687763"/>
            <a:ext cx="9144000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eaLnBrk="0" hangingPunct="0"/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Proteggimi, o Dio: in te mi rifugio. Ho detto al Signore: «Il mio Signore sei tu». Il Signore è mia parte di eredità e mio calice: nelle tue mani è la mia vita. </a:t>
            </a:r>
            <a:endParaRPr lang="ca-ES" sz="4000" b="1" i="1" dirty="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986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turnbacktogod.com/wp-content/uploads/2012/07/Road-to-Emma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90962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14313" y="357188"/>
            <a:ext cx="8929687" cy="378565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ysClr val="windowText" lastClr="000000"/>
                </a:solidFill>
                <a:latin typeface="Comic Sans MS" pitchFamily="66" charset="0"/>
                <a:cs typeface="+mn-cs"/>
              </a:rPr>
              <a:t>Benedico il Signore che mi ha dato consiglio; anche di notte il mio animo mi istruisce. Io pongo sempre davanti a me il Signore, sta alla mia destra, non potrò vacillare. </a:t>
            </a:r>
            <a:endParaRPr lang="ca-ES" sz="4000" b="1" i="1" dirty="0">
              <a:solidFill>
                <a:sysClr val="windowText" lastClr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62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g.auctiva.com/imgdata/5/5/0/3/0/5/webimg/21019384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" y="0"/>
            <a:ext cx="942452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79512" y="146868"/>
            <a:ext cx="8816975" cy="3786188"/>
          </a:xfrm>
          <a:prstGeom prst="rect">
            <a:avLst/>
          </a:prstGeom>
          <a:solidFill>
            <a:srgbClr val="0C14FF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Per questo gioisce il mio cuore ed esulta la mia anima; anche il mio corpo riposa al sicuro, perché non abbandonerai la mia vita negli inferi, né lascerai che il tuo fedele veda la fossa. </a:t>
            </a:r>
            <a:endParaRPr lang="ca-ES" sz="4000" b="1" dirty="0">
              <a:solidFill>
                <a:srgbClr val="FFFFFF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730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pegponderingagain.files.wordpress.com/2011/05/with-yo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49479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14313" y="357188"/>
            <a:ext cx="8929687" cy="255428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ysClr val="windowText" lastClr="000000"/>
                </a:solidFill>
                <a:latin typeface="Comic Sans MS" pitchFamily="66" charset="0"/>
                <a:cs typeface="+mn-cs"/>
              </a:rPr>
              <a:t>Mi indicherai il sentiero della vita, gioia piena alla tua presenza, dolcezza senza fine alla tua destra. </a:t>
            </a:r>
            <a:endParaRPr lang="ca-ES" sz="4000" b="1" i="1" dirty="0">
              <a:solidFill>
                <a:sysClr val="windowText" lastClr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85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aiborg.net/prophecy/images/jesus-christ-superstar-l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28625" y="357188"/>
            <a:ext cx="821531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È un'alba nuova,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risorto è Gesù: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la gioia esplode tra noi;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643438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4643438" y="2857500"/>
            <a:ext cx="45005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alleluia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 colui che risuscitò.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alleluia,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Gloria al nome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434" name="Picture 2" descr="http://www.caritasambrosiana.it/Public/userfiles/images/Sieger_koeder_emmaus%281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204" y="0"/>
            <a:ext cx="4276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7341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1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cristianpastorelli.it/images/artesacra/Cena_di_Emmau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743" y="0"/>
            <a:ext cx="91500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635896" y="3501008"/>
            <a:ext cx="5497413" cy="3170099"/>
          </a:xfrm>
          <a:prstGeom prst="rect">
            <a:avLst/>
          </a:prstGeom>
          <a:solidFill>
            <a:srgbClr val="06A12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Signore Gesù,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facci comprendere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le Scritture;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arde il nostro cuore mentre ci parli.</a:t>
            </a:r>
          </a:p>
        </p:txBody>
      </p:sp>
    </p:spTree>
    <p:extLst>
      <p:ext uri="{BB962C8B-B14F-4D97-AF65-F5344CB8AC3E}">
        <p14:creationId xmlns:p14="http://schemas.microsoft.com/office/powerpoint/2010/main" xmlns="" val="107975259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6072188" y="428625"/>
            <a:ext cx="3071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 colui che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risuscitò.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gloria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 nome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9458" name="Picture 2" descr="http://presepidifosso.files.wordpress.com/2009/11/2009-pasqua-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36" r="19276"/>
          <a:stretch/>
        </p:blipFill>
        <p:spPr bwMode="auto">
          <a:xfrm>
            <a:off x="0" y="26293"/>
            <a:ext cx="6029657" cy="700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4312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s://encrypted-tbn2.gstatic.com/images?q=tbn:ANd9GcRaspz-mHPLrFjEbUN9QHS2We20XA8Zk3S0RmNlQpK4_hHuPAY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4680" y="836712"/>
            <a:ext cx="5365535" cy="5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Rettangolo 1"/>
          <p:cNvSpPr>
            <a:spLocks noChangeArrowheads="1"/>
          </p:cNvSpPr>
          <p:nvPr/>
        </p:nvSpPr>
        <p:spPr bwMode="auto">
          <a:xfrm>
            <a:off x="179512" y="1196752"/>
            <a:ext cx="4929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Luca.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182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driano Alessi\Documenti\Web\Micromedia Bambini\Video Santi\emmaus (19-05-2010 15-27-17)\emmaus 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51520" y="-2708"/>
            <a:ext cx="8712968" cy="378565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Ed ecco, in quello stesso giorno il primo della settimana due dei discepoli erano in cammino per un villaggio di nome </a:t>
            </a:r>
            <a:r>
              <a:rPr lang="it-IT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Èmmaus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, distante circa undici chilometri da Gerusalemme,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4665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driano Alessi\Documenti\Web\Micromedia Bambini\Video Santi\emmaus (19-05-2010 15-27-17)\emmaus 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51520" y="188640"/>
            <a:ext cx="8640960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e conversavano tra loro di tutto quello che era accaduto. </a:t>
            </a:r>
          </a:p>
        </p:txBody>
      </p:sp>
      <p:sp>
        <p:nvSpPr>
          <p:cNvPr id="6" name="Rettangolo 5"/>
          <p:cNvSpPr/>
          <p:nvPr/>
        </p:nvSpPr>
        <p:spPr>
          <a:xfrm>
            <a:off x="190203" y="5301208"/>
            <a:ext cx="8712968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Mentre conversavano e discutevano insieme,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60151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driano Alessi\Documenti\Web\Micromedia Bambini\Video Santi\emmaus (19-05-2010 15-27-17)\emmaus 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8" y="9550"/>
            <a:ext cx="9135592" cy="68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11560" y="260648"/>
            <a:ext cx="8136904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Gesù in persona si avvicinò e camminava con loro.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63266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driano Alessi\Documenti\Web\Micromedia Bambini\Video Santi\emmaus (19-05-2010 15-27-17)\emmaus 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562" y="-35421"/>
            <a:ext cx="9177561" cy="689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788024" y="188640"/>
            <a:ext cx="4339194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Ma i loro occhi erano impediti a riconoscerlo.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5723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Documents and Settings\Adriano Alessi\Documenti\Web\Micromedia Bambini\Video Santi\emmaus (19-05-2010 15-27-17)\emmaus 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ttangolo 3"/>
          <p:cNvSpPr>
            <a:spLocks noChangeArrowheads="1"/>
          </p:cNvSpPr>
          <p:nvPr/>
        </p:nvSpPr>
        <p:spPr bwMode="auto">
          <a:xfrm>
            <a:off x="5796136" y="0"/>
            <a:ext cx="3168352" cy="5632311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Ed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egli disse loro: «Che cosa sono questi discorsi che state facendo tra voi lungo il cammino?». </a:t>
            </a:r>
          </a:p>
        </p:txBody>
      </p:sp>
    </p:spTree>
    <p:extLst>
      <p:ext uri="{BB962C8B-B14F-4D97-AF65-F5344CB8AC3E}">
        <p14:creationId xmlns:p14="http://schemas.microsoft.com/office/powerpoint/2010/main" xmlns="" val="952922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driano Alessi\Documenti\Web\Micromedia Bambini\Video Santi\emmaus (19-05-2010 15-27-17)\emmaus 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547664" y="188640"/>
            <a:ext cx="7416824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Si fermarono, col volto triste;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98077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625" y="1285875"/>
            <a:ext cx="378618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la Chiesa canta: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alleluia,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Cristo Risorto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è novità.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driano Alessi\Documenti\Web\Micromedia Bambini\Video Santi\emmaus (19-05-2010 15-27-17)\emmaus 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5921"/>
            <a:ext cx="9144001" cy="68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51520" y="4077072"/>
            <a:ext cx="8640960" cy="255454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uno di loro, di nome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Clèopa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, gli rispose: «Solo tu sei forestiero a Gerusalemme! Non sai ciò che vi è accaduto in questi giorni?».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45280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driano Alessi\Documenti\Web\Micromedia Bambini\Video Santi\emmaus (19-05-2010 15-27-17)\emmaus 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370"/>
            <a:ext cx="9144000" cy="68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403648" y="260648"/>
            <a:ext cx="4572000" cy="1323439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lvl="0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Domandò loro: «Che cosa?». </a:t>
            </a:r>
          </a:p>
        </p:txBody>
      </p:sp>
    </p:spTree>
    <p:extLst>
      <p:ext uri="{BB962C8B-B14F-4D97-AF65-F5344CB8AC3E}">
        <p14:creationId xmlns:p14="http://schemas.microsoft.com/office/powerpoint/2010/main" xmlns="" val="386293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C:\Documents and Settings\Adriano Alessi\Documenti\Web\Micromedia Bambini\Video Santi\emmaus (19-05-2010 15-27-17)\emmaus 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696" y="-2560"/>
            <a:ext cx="9169696" cy="689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12912" y="4338278"/>
            <a:ext cx="8892480" cy="255454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Gli risposero: «Ciò che riguarda Gesù, il Nazareno, che fu profeta potente in opere e in parole, davanti a Dio e a tutto il popolo;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75777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driano Alessi\Documenti\Web\Micromedia Bambini\Video Santi\emmaus (19-05-2010 15-27-17)\emmaus 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1"/>
          <p:cNvSpPr>
            <a:spLocks noChangeArrowheads="1"/>
          </p:cNvSpPr>
          <p:nvPr/>
        </p:nvSpPr>
        <p:spPr bwMode="auto">
          <a:xfrm>
            <a:off x="357188" y="0"/>
            <a:ext cx="8429625" cy="255454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pPr eaLnBrk="0" hangingPunct="0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come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i capi dei sacerdoti e le nostre autorità lo hanno consegnato per farlo condannare a morte e lo hanno crocifisso. </a:t>
            </a:r>
          </a:p>
        </p:txBody>
      </p:sp>
    </p:spTree>
    <p:extLst>
      <p:ext uri="{BB962C8B-B14F-4D97-AF65-F5344CB8AC3E}">
        <p14:creationId xmlns:p14="http://schemas.microsoft.com/office/powerpoint/2010/main" xmlns="" val="15842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C:\Documents and Settings\Adriano Alessi\Documenti\Web\Micromedia Bambini\Video Santi\emmaus (19-05-2010 15-27-17)\emmaus 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398" y="0"/>
            <a:ext cx="91633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3573016"/>
            <a:ext cx="8640960" cy="31700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Noi speravamo che egli fosse colui che avrebbe liberato Israele; con tutto ciò, sono passati tre giorni da quando queste cose sono accadute.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22028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ttangolo 1"/>
          <p:cNvSpPr>
            <a:spLocks noChangeArrowheads="1"/>
          </p:cNvSpPr>
          <p:nvPr/>
        </p:nvSpPr>
        <p:spPr bwMode="auto">
          <a:xfrm>
            <a:off x="5253731" y="0"/>
            <a:ext cx="3782765" cy="686341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r" eaLnBrk="0" hangingPunct="0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Ma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alcune donne, delle nostre, ci hanno sconvolti; si sono recate al mattino alla tomba e, non avendo trovato il suo corpo, </a:t>
            </a:r>
          </a:p>
        </p:txBody>
      </p:sp>
    </p:spTree>
    <p:extLst>
      <p:ext uri="{BB962C8B-B14F-4D97-AF65-F5344CB8AC3E}">
        <p14:creationId xmlns:p14="http://schemas.microsoft.com/office/powerpoint/2010/main" xmlns="" val="336088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947" y="8358"/>
            <a:ext cx="9172947" cy="684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01042" y="116632"/>
            <a:ext cx="8712968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sono venute a dirci di aver avuto anche una visione di angeli, i quali affermano che egli è vivo. </a:t>
            </a:r>
          </a:p>
        </p:txBody>
      </p:sp>
    </p:spTree>
    <p:extLst>
      <p:ext uri="{BB962C8B-B14F-4D97-AF65-F5344CB8AC3E}">
        <p14:creationId xmlns:p14="http://schemas.microsoft.com/office/powerpoint/2010/main" xmlns="" val="391926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23528" y="24780"/>
            <a:ext cx="4032448" cy="563231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Alcuni dei nostri sono andati alla tomba e hanno trovato come avevano detto le donne, ma lui non l’hanno visto».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12776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driano Alessi\Documenti\Web\Micromedia Bambini\Video Santi\emmaus (19-05-2010 15-27-17)\emmaus 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51520" y="4653136"/>
            <a:ext cx="8640960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Disse loro: «Stolti e lenti di cuore a credere in tutto ciò che hanno detto i profeti!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46315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driano Alessi\Documenti\Web\Micromedia Bambini\Video Santi\emmaus (19-05-2010 15-27-17)\emmaus 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1"/>
          <p:cNvSpPr>
            <a:spLocks noChangeArrowheads="1"/>
          </p:cNvSpPr>
          <p:nvPr/>
        </p:nvSpPr>
        <p:spPr bwMode="auto">
          <a:xfrm>
            <a:off x="285750" y="0"/>
            <a:ext cx="8501063" cy="193899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pPr eaLnBrk="0" hangingPunct="0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Non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bisognava che il Cristo patisse queste sofferenze per entrare nella sua gloria?». </a:t>
            </a:r>
          </a:p>
        </p:txBody>
      </p:sp>
    </p:spTree>
    <p:extLst>
      <p:ext uri="{BB962C8B-B14F-4D97-AF65-F5344CB8AC3E}">
        <p14:creationId xmlns:p14="http://schemas.microsoft.com/office/powerpoint/2010/main" xmlns="" val="371572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http://tillilh9821.altervista.org/albums/userpics/10001/112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857750" y="2071688"/>
            <a:ext cx="4286250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Dona lo Spirito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 tutti noi,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la pace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ai discepoli suoi;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driano Alessi\Documenti\Web\Micromedia Bambini\Video Santi\emmaus (19-05-2010 15-27-17)\emmaus 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1"/>
          <p:cNvSpPr>
            <a:spLocks noChangeArrowheads="1"/>
          </p:cNvSpPr>
          <p:nvPr/>
        </p:nvSpPr>
        <p:spPr bwMode="auto">
          <a:xfrm>
            <a:off x="357188" y="0"/>
            <a:ext cx="8429625" cy="193899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pPr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E, cominciando da Mosè e da tutti i profeti, spiegò loro in tutte le Scritture ciò che si riferiva a lui.</a:t>
            </a:r>
          </a:p>
        </p:txBody>
      </p:sp>
    </p:spTree>
    <p:extLst>
      <p:ext uri="{BB962C8B-B14F-4D97-AF65-F5344CB8AC3E}">
        <p14:creationId xmlns:p14="http://schemas.microsoft.com/office/powerpoint/2010/main" xmlns="" val="353648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Documents and Settings\Adriano Alessi\Documenti\Web\Micromedia Bambini\Video Santi\emmaus (19-05-2010 15-27-17)\emmaus 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974" y="0"/>
            <a:ext cx="91599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ttangolo 1"/>
          <p:cNvSpPr>
            <a:spLocks noChangeArrowheads="1"/>
          </p:cNvSpPr>
          <p:nvPr/>
        </p:nvSpPr>
        <p:spPr bwMode="auto">
          <a:xfrm>
            <a:off x="357188" y="0"/>
            <a:ext cx="8358187" cy="1323439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just" eaLnBrk="0" hangingPunct="0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Quando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furono vicini al villaggio dove erano diretti, </a:t>
            </a:r>
          </a:p>
        </p:txBody>
      </p:sp>
    </p:spTree>
    <p:extLst>
      <p:ext uri="{BB962C8B-B14F-4D97-AF65-F5344CB8AC3E}">
        <p14:creationId xmlns:p14="http://schemas.microsoft.com/office/powerpoint/2010/main" xmlns="" val="90003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driano Alessi\Documenti\Web\Micromedia Bambini\Video Santi\emmaus (19-05-2010 15-27-17)\emmaus 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834" y="0"/>
            <a:ext cx="91588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57089" y="332656"/>
            <a:ext cx="8568952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egli fece come se dovesse andare più lontano. </a:t>
            </a:r>
          </a:p>
        </p:txBody>
      </p:sp>
    </p:spTree>
    <p:extLst>
      <p:ext uri="{BB962C8B-B14F-4D97-AF65-F5344CB8AC3E}">
        <p14:creationId xmlns:p14="http://schemas.microsoft.com/office/powerpoint/2010/main" xmlns="" val="338816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Documents and Settings\Adriano Alessi\Documenti\Web\Micromedia Bambini\Video Santi\emmaus (19-05-2010 15-27-17)\emmaus 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370"/>
            <a:ext cx="9144000" cy="68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51520" y="35069"/>
            <a:ext cx="8568952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Ma essi insistettero: «Resta con noi, perché si fa sera e il giorno è ormai al tramonto». </a:t>
            </a:r>
          </a:p>
        </p:txBody>
      </p:sp>
    </p:spTree>
    <p:extLst>
      <p:ext uri="{BB962C8B-B14F-4D97-AF65-F5344CB8AC3E}">
        <p14:creationId xmlns:p14="http://schemas.microsoft.com/office/powerpoint/2010/main" xmlns="" val="16015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C:\Documents and Settings\Adriano Alessi\Documenti\Web\Micromedia Bambini\Video Santi\emmaus (19-05-2010 15-27-17)\emmaus 3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87524" y="332656"/>
            <a:ext cx="8568952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Egli entrò per rimanere con loro.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73471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C:\Documents and Settings\Adriano Alessi\Documenti\Web\Micromedia Bambini\Video Santi\emmaus (19-05-2010 15-27-17)\emmaus 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8679"/>
            <a:ext cx="9144000" cy="688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116632"/>
            <a:ext cx="8640960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Quando fu a tavola con loro, prese il pane, recitò la benedizione, lo spezzò e lo diede loro.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08395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C:\Documents and Settings\Adriano Alessi\Documenti\Web\Micromedia Bambini\Video Santi\emmaus (19-05-2010 15-27-17)\emmaus 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832" y="0"/>
            <a:ext cx="9174832" cy="690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71600" y="188640"/>
            <a:ext cx="4572000" cy="1938992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Allora si aprirono loro gli occhi e lo riconobbero.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50765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C:\Documents and Settings\Adriano Alessi\Documenti\Web\Micromedia Bambini\Video Santi\emmaus (19-05-2010 15-27-17)\emmaus 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03648" y="4941168"/>
            <a:ext cx="7560840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Ma egli sparì dalla loro vista.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43934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C:\Documents and Settings\Adriano Alessi\Documenti\Web\Micromedia Bambini\Video Santi\emmaus (19-05-2010 15-27-17)\emmaus 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1"/>
          <p:cNvSpPr>
            <a:spLocks noChangeArrowheads="1"/>
          </p:cNvSpPr>
          <p:nvPr/>
        </p:nvSpPr>
        <p:spPr bwMode="auto">
          <a:xfrm>
            <a:off x="285750" y="0"/>
            <a:ext cx="8501063" cy="70788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pPr eaLnBrk="0" hangingPunct="0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Ed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essi dissero l’un l’altro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: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789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C:\Documents and Settings\Adriano Alessi\Documenti\Web\Micromedia Bambini\Video Santi\emmaus (19-05-2010 15-27-17)\emmaus 3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364088" y="188640"/>
            <a:ext cx="3779912" cy="563231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«Non ardeva forse in noi il nostro cuore mentre egli conversava con noi lungo la via, quando ci spiegava le Scritture?». </a:t>
            </a:r>
          </a:p>
        </p:txBody>
      </p:sp>
    </p:spTree>
    <p:extLst>
      <p:ext uri="{BB962C8B-B14F-4D97-AF65-F5344CB8AC3E}">
        <p14:creationId xmlns:p14="http://schemas.microsoft.com/office/powerpoint/2010/main" xmlns="" val="297187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1563" y="2643188"/>
            <a:ext cx="6929437" cy="157003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l'uomo rinasce a libertà,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grida l'annuncio di novità.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C:\Documents and Settings\Adriano Alessi\Documenti\Web\Micromedia Bambini\Video Santi\emmaus (19-05-2010 15-27-17)\emmaus 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95536" y="1052736"/>
            <a:ext cx="6462464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Partirono senza indugio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72381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C:\Documents and Settings\Adriano Alessi\Documenti\Web\Micromedia Bambini\Video Santi\emmaus (19-05-2010 15-27-17)\emmaus 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95736" y="3789040"/>
            <a:ext cx="4572000" cy="1323439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e fecero ritorno a Gerusalemme,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20899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C:\Documents and Settings\Adriano Alessi\Documenti\Web\Micromedia Bambini\Video Santi\emmaus (19-05-2010 15-27-17)\emmaus 4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67544" y="188640"/>
            <a:ext cx="4572000" cy="2554545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dove trovarono riuniti gli Undici e gli altri che erano con loro,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05507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C:\Documents and Settings\Adriano Alessi\Documenti\Web\Micromedia Bambini\Video Santi\emmaus (19-05-2010 15-27-17)\emmaus 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116632"/>
            <a:ext cx="8424935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i quali dicevano: «Davvero il Signore è risorto ed è apparso a Simone!».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14215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C:\Documents and Settings\Adriano Alessi\Documenti\Web\Micromedia Bambini\Video Santi\emmaus (19-05-2010 15-27-17)\emmaus 4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95736" y="188640"/>
            <a:ext cx="6606480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Ed essi narravano ciò che era accaduto lungo la via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7160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C:\Documents and Settings\Adriano Alessi\Documenti\Web\Micromedia Bambini\Video Santi\emmaus (19-05-2010 15-27-17)\emmaus 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1"/>
          <p:cNvSpPr>
            <a:spLocks noChangeArrowheads="1"/>
          </p:cNvSpPr>
          <p:nvPr/>
        </p:nvSpPr>
        <p:spPr bwMode="auto">
          <a:xfrm>
            <a:off x="285750" y="0"/>
            <a:ext cx="8501063" cy="1323439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 eaLnBrk="0" hangingPunct="0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</a:rPr>
              <a:t>come l’avevano riconosciuto nello spezzare il pane.</a:t>
            </a:r>
          </a:p>
        </p:txBody>
      </p:sp>
    </p:spTree>
    <p:extLst>
      <p:ext uri="{BB962C8B-B14F-4D97-AF65-F5344CB8AC3E}">
        <p14:creationId xmlns:p14="http://schemas.microsoft.com/office/powerpoint/2010/main" xmlns="" val="283250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2" descr="http://www.donatocalabrese.it/jesus/imago/Gesù%20a%20Emmaus%20di%20Martinet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357188"/>
            <a:ext cx="6097588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 eaLnBrk="0" hangingPunct="0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7348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Parola</a:t>
            </a:r>
          </a:p>
          <a:p>
            <a:pPr algn="ctr" eaLnBrk="0" hangingPunct="0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del</a:t>
            </a:r>
          </a:p>
          <a:p>
            <a:pPr algn="ctr" eaLnBrk="0" hangingPunct="0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48815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4" descr="http://seminariocremona.files.wordpress.com/2007/11/emmaus_bar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85750"/>
            <a:ext cx="71056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77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Padre onnipotente, 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creatore del cielo e della terra; 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 in Gesù Cristo, 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suo unico Figlio, nostro Signore, </a:t>
            </a:r>
            <a:r>
              <a:rPr lang="it-IT" sz="4000" b="1" u="sng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</a:t>
            </a:r>
          </a:p>
          <a:p>
            <a:pPr algn="just"/>
            <a:r>
              <a:rPr lang="it-IT" sz="4000" b="1" u="sng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Spirito Santo, </a:t>
            </a:r>
          </a:p>
          <a:p>
            <a:pPr algn="just"/>
            <a:r>
              <a:rPr lang="it-IT" sz="4000" b="1" u="sng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nacque da Maria Vergine</a:t>
            </a:r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, </a:t>
            </a:r>
            <a:endParaRPr lang="it-IT" sz="4000" dirty="0">
              <a:solidFill>
                <a:prstClr val="black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920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patì sotto Ponzio Pilato, 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fu crocifisso, morì e fu sepolto; discese agli inferi; </a:t>
            </a:r>
            <a:endParaRPr lang="it-IT" sz="4000" dirty="0">
              <a:solidFill>
                <a:prstClr val="black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risuscitò da morte;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salì al cielo,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siede alla destra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Dio Padre onnipotente;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là verrà a giudicare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 vivi e i morti. </a:t>
            </a:r>
          </a:p>
        </p:txBody>
      </p:sp>
    </p:spTree>
    <p:extLst>
      <p:ext uri="{BB962C8B-B14F-4D97-AF65-F5344CB8AC3E}">
        <p14:creationId xmlns:p14="http://schemas.microsoft.com/office/powerpoint/2010/main" xmlns="" val="43380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scalabriniane.org/salute/logo_salu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0"/>
            <a:ext cx="7983537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1563" y="4919663"/>
            <a:ext cx="7429500" cy="193833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È RISORTO CRISTO, ALLELUIA!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UNO SPIRITO NUOVO EFFONDERÀ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MONDO INTERO RINNOVERÀ</a:t>
            </a:r>
            <a:r>
              <a:rPr lang="it-IT" sz="4000" b="1" dirty="0">
                <a:solidFill>
                  <a:prstClr val="black"/>
                </a:solidFill>
                <a:latin typeface="Calibri"/>
                <a:cs typeface="+mn-cs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214290"/>
            <a:ext cx="87868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Credo nello Spirito Santo,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santa Chiesa cattolica,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comunione dei santi,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remissione dei peccati,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risurrezione della carne,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vita eterna.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Amen.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818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48" t="8691" r="7766"/>
          <a:stretch/>
        </p:blipFill>
        <p:spPr bwMode="auto">
          <a:xfrm>
            <a:off x="0" y="0"/>
            <a:ext cx="43169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43240" y="2214554"/>
            <a:ext cx="6000760" cy="14700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Testimoni </a:t>
            </a:r>
            <a:b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dell’Amore</a:t>
            </a:r>
            <a:endParaRPr lang="it-IT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425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819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85918" y="3214686"/>
            <a:ext cx="678661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356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72" y="3714752"/>
            <a:ext cx="8001056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tuo Spirito, Signore, </a:t>
            </a:r>
          </a:p>
          <a:p>
            <a:pPr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ogni tempo ci fa segno del tuo amore per il mondo.</a:t>
            </a:r>
          </a:p>
          <a:p>
            <a:pPr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 la gente noi viviamo la tua missione nella fede che ci fa condivisione</a:t>
            </a:r>
            <a:r>
              <a:rPr lang="it-IT" sz="3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48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195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403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143248"/>
            <a:ext cx="792961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Parola della vita noi proclamiamo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la storia del tuo amore raccontiamo. Tra la gente noi viviamo una certezza: che tu offri ad ogni uomo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giorni di grazia. </a:t>
            </a:r>
          </a:p>
        </p:txBody>
      </p:sp>
    </p:spTree>
    <p:extLst>
      <p:ext uri="{BB962C8B-B14F-4D97-AF65-F5344CB8AC3E}">
        <p14:creationId xmlns:p14="http://schemas.microsoft.com/office/powerpoint/2010/main" xmlns="" val="91250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910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106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blenio.com/Data/trekking%20so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14500" y="1857375"/>
            <a:ext cx="5929313" cy="46164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È RISORTO CRISTO, ALLELUIA!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UNO SPIRITO NUOVO EFFONDERÀ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MONDO INTERO RINNOVERÀ.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dawson-strada-cana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3528" y="188640"/>
            <a:ext cx="8496944" cy="230832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 pastore sei con noi, guidi il cammino, </a:t>
            </a:r>
          </a:p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 raduni come chiesa per il regno.</a:t>
            </a:r>
          </a:p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 la gente noi viviamo nuova speranza</a:t>
            </a:r>
          </a:p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la gioia che ci dà la tua presenza</a:t>
            </a:r>
          </a:p>
        </p:txBody>
      </p:sp>
    </p:spTree>
    <p:extLst>
      <p:ext uri="{BB962C8B-B14F-4D97-AF65-F5344CB8AC3E}">
        <p14:creationId xmlns:p14="http://schemas.microsoft.com/office/powerpoint/2010/main" xmlns="" val="234624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857628"/>
            <a:ext cx="771530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testimoni del Signore, siamo il popolo di Dio 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415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214686"/>
            <a:ext cx="735811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la speranza della Croce che lo Spirito di Dio dona a questa umanità.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443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57187" y="1268760"/>
            <a:ext cx="357828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0"/>
            <a:ext cx="4572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01295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ommunio.stblogs.org/Emmaus%20ic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704" y="-19422"/>
            <a:ext cx="92134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rgbClr val="00B0F0">
              <a:alpha val="61176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4084877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c00.deviantart.net/fs70/i/2013/048/d/5/emmaus_by_chhana-d5v9l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600"/>
            <a:ext cx="9396536" cy="70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47664" y="3719314"/>
            <a:ext cx="6143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xmlns="" val="3132052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atholiclane.com/wp-content/uploads/HolyEucharist-Ic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31973"/>
            <a:ext cx="9173203" cy="688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3313536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limentipedia.it/files/images/pasqua-tradizione-cristia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754" y="12576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785813" y="2786063"/>
            <a:ext cx="7786687" cy="2554287"/>
          </a:xfrm>
          <a:prstGeom prst="rect">
            <a:avLst/>
          </a:prstGeom>
          <a:solidFill>
            <a:srgbClr val="FFFF66">
              <a:alpha val="63137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xmlns="" val="4340587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24954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Calibri" pitchFamily="34" charset="0"/>
                <a:cs typeface="+mn-cs"/>
              </a:rPr>
              <a:t>La grazia e la pace di Dio nostro Padre e del Signore nostro Gesù Cristo siano con tutti voi. </a:t>
            </a:r>
          </a:p>
          <a:p>
            <a:pPr eaLnBrk="0" hangingPunct="0">
              <a:defRPr/>
            </a:pP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giography.com/Images/Gallery/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2" y="0"/>
            <a:ext cx="9140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2336756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66135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Tu ci hai redenti con la tua croce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e la tua risurrezione: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salvaci, o Salvatore del mondo. </a:t>
            </a:r>
          </a:p>
        </p:txBody>
      </p:sp>
    </p:spTree>
    <p:extLst>
      <p:ext uri="{BB962C8B-B14F-4D97-AF65-F5344CB8AC3E}">
        <p14:creationId xmlns:p14="http://schemas.microsoft.com/office/powerpoint/2010/main" xmlns="" val="38457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48838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2" descr="0015.tif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50881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70157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Risultati immagini per tentazioni di gesù vangelo matte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-147139"/>
            <a:ext cx="8715405" cy="710963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Padre nostro, che sei nei cieli,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sia santificato il tuo nome,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venga il tuo regno,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sia fatta la tua volontà,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in cielo così in terra.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Dacci oggi il nostro pane quotidiano,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rimetti a noi i nostri debiti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anche noi li rimettiamo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ai nostri debitori,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non abbandonarci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alla tentazione,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 liberaci dal male.</a:t>
            </a:r>
            <a:endParaRPr lang="it-IT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0590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00933" y="1412776"/>
            <a:ext cx="444624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è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il regno,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 tua la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</a:t>
            </a:r>
            <a:endParaRPr lang="it-IT" sz="5400" b="1" dirty="0" smtClean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nei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secoli.</a:t>
            </a:r>
            <a:endParaRPr lang="it-IT" sz="5400" dirty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6146" name="Picture 2" descr="http://www.amogesu.it/home/images/Passione/15%20-%20Quindicesima%20stazione%20-%20GESU%20RISOR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1016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81286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6695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2556</TotalTime>
  <Words>2851</Words>
  <Application>Microsoft Office PowerPoint</Application>
  <PresentationFormat>Presentazione su schermo (4:3)</PresentationFormat>
  <Paragraphs>414</Paragraphs>
  <Slides>142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15</vt:i4>
      </vt:variant>
      <vt:variant>
        <vt:lpstr>Titoli diapositive</vt:lpstr>
      </vt:variant>
      <vt:variant>
        <vt:i4>142</vt:i4>
      </vt:variant>
    </vt:vector>
  </HeadingPairs>
  <TitlesOfParts>
    <vt:vector size="157" baseType="lpstr">
      <vt:lpstr>En blanco</vt:lpstr>
      <vt:lpstr>2_Struttura predefinita</vt:lpstr>
      <vt:lpstr>2_Tema di Office</vt:lpstr>
      <vt:lpstr>5_Tema di Office</vt:lpstr>
      <vt:lpstr>8_Tema di Office</vt:lpstr>
      <vt:lpstr>2_En blanco</vt:lpstr>
      <vt:lpstr>5_En blanco</vt:lpstr>
      <vt:lpstr>10_Tema di Office</vt:lpstr>
      <vt:lpstr>11_Tema di Office</vt:lpstr>
      <vt:lpstr>12_Tema di Office</vt:lpstr>
      <vt:lpstr>6_En blanco</vt:lpstr>
      <vt:lpstr>13_Tema di Office</vt:lpstr>
      <vt:lpstr>7_Tema di Office</vt:lpstr>
      <vt:lpstr>14_Tema di Office</vt:lpstr>
      <vt:lpstr>7_En blanco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Testimoni  dell’Amore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Cattedrale Pescia</dc:creator>
  <cp:lastModifiedBy>Oreste</cp:lastModifiedBy>
  <cp:revision>163</cp:revision>
  <dcterms:created xsi:type="dcterms:W3CDTF">2004-04-04T15:15:34Z</dcterms:created>
  <dcterms:modified xsi:type="dcterms:W3CDTF">2023-04-19T04:11:07Z</dcterms:modified>
</cp:coreProperties>
</file>